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sun1105@outlook.jp" userId="39aa2d6d73886a19" providerId="LiveId" clId="{9F007392-BD85-4442-A60B-AA75A226074D}"/>
    <pc:docChg chg="custSel addSld delSld modSld">
      <pc:chgData name="sun.sun1105@outlook.jp" userId="39aa2d6d73886a19" providerId="LiveId" clId="{9F007392-BD85-4442-A60B-AA75A226074D}" dt="2022-02-20T05:31:25.715" v="5008" actId="208"/>
      <pc:docMkLst>
        <pc:docMk/>
      </pc:docMkLst>
      <pc:sldChg chg="del">
        <pc:chgData name="sun.sun1105@outlook.jp" userId="39aa2d6d73886a19" providerId="LiveId" clId="{9F007392-BD85-4442-A60B-AA75A226074D}" dt="2022-02-20T05:31:10.429" v="5007" actId="2696"/>
        <pc:sldMkLst>
          <pc:docMk/>
          <pc:sldMk cId="440454808" sldId="256"/>
        </pc:sldMkLst>
      </pc:sldChg>
      <pc:sldChg chg="modSp mod">
        <pc:chgData name="sun.sun1105@outlook.jp" userId="39aa2d6d73886a19" providerId="LiveId" clId="{9F007392-BD85-4442-A60B-AA75A226074D}" dt="2022-02-20T05:31:25.715" v="5008" actId="208"/>
        <pc:sldMkLst>
          <pc:docMk/>
          <pc:sldMk cId="4156774688" sldId="257"/>
        </pc:sldMkLst>
        <pc:spChg chg="mod">
          <ac:chgData name="sun.sun1105@outlook.jp" userId="39aa2d6d73886a19" providerId="LiveId" clId="{9F007392-BD85-4442-A60B-AA75A226074D}" dt="2022-02-20T04:17:22.978" v="807" actId="20577"/>
          <ac:spMkLst>
            <pc:docMk/>
            <pc:sldMk cId="4156774688" sldId="257"/>
            <ac:spMk id="2" creationId="{E48C1AB5-B639-4A14-A7FD-CC155682AD6F}"/>
          </ac:spMkLst>
        </pc:spChg>
        <pc:spChg chg="mod">
          <ac:chgData name="sun.sun1105@outlook.jp" userId="39aa2d6d73886a19" providerId="LiveId" clId="{9F007392-BD85-4442-A60B-AA75A226074D}" dt="2022-02-20T05:31:25.715" v="5008" actId="208"/>
          <ac:spMkLst>
            <pc:docMk/>
            <pc:sldMk cId="4156774688" sldId="257"/>
            <ac:spMk id="8" creationId="{ADEA49AC-1F52-443D-9633-832CBC3F725D}"/>
          </ac:spMkLst>
        </pc:spChg>
      </pc:sldChg>
      <pc:sldChg chg="addSp delSp modSp new mod">
        <pc:chgData name="sun.sun1105@outlook.jp" userId="39aa2d6d73886a19" providerId="LiveId" clId="{9F007392-BD85-4442-A60B-AA75A226074D}" dt="2022-02-20T04:17:12.486" v="804" actId="20577"/>
        <pc:sldMkLst>
          <pc:docMk/>
          <pc:sldMk cId="1526655737" sldId="258"/>
        </pc:sldMkLst>
        <pc:spChg chg="mod">
          <ac:chgData name="sun.sun1105@outlook.jp" userId="39aa2d6d73886a19" providerId="LiveId" clId="{9F007392-BD85-4442-A60B-AA75A226074D}" dt="2022-02-20T04:17:12.486" v="804" actId="20577"/>
          <ac:spMkLst>
            <pc:docMk/>
            <pc:sldMk cId="1526655737" sldId="258"/>
            <ac:spMk id="2" creationId="{3F4F3721-2D3A-4E13-81E3-6E0A72946426}"/>
          </ac:spMkLst>
        </pc:spChg>
        <pc:spChg chg="mod">
          <ac:chgData name="sun.sun1105@outlook.jp" userId="39aa2d6d73886a19" providerId="LiveId" clId="{9F007392-BD85-4442-A60B-AA75A226074D}" dt="2022-02-20T04:05:09.314" v="711" actId="20577"/>
          <ac:spMkLst>
            <pc:docMk/>
            <pc:sldMk cId="1526655737" sldId="258"/>
            <ac:spMk id="3" creationId="{A9230573-5545-4F9E-942E-E34C5B3A3DF4}"/>
          </ac:spMkLst>
        </pc:spChg>
        <pc:spChg chg="add del mod">
          <ac:chgData name="sun.sun1105@outlook.jp" userId="39aa2d6d73886a19" providerId="LiveId" clId="{9F007392-BD85-4442-A60B-AA75A226074D}" dt="2022-02-20T04:06:17.064" v="715" actId="478"/>
          <ac:spMkLst>
            <pc:docMk/>
            <pc:sldMk cId="1526655737" sldId="258"/>
            <ac:spMk id="6" creationId="{B0BFF95D-DB92-49EC-889D-81D9B13CC27E}"/>
          </ac:spMkLst>
        </pc:spChg>
        <pc:spChg chg="add mod">
          <ac:chgData name="sun.sun1105@outlook.jp" userId="39aa2d6d73886a19" providerId="LiveId" clId="{9F007392-BD85-4442-A60B-AA75A226074D}" dt="2022-02-20T04:07:43.157" v="742" actId="403"/>
          <ac:spMkLst>
            <pc:docMk/>
            <pc:sldMk cId="1526655737" sldId="258"/>
            <ac:spMk id="7" creationId="{281CFCA1-0473-4EC7-A5FE-BD4CCC237BB2}"/>
          </ac:spMkLst>
        </pc:spChg>
        <pc:spChg chg="add mod">
          <ac:chgData name="sun.sun1105@outlook.jp" userId="39aa2d6d73886a19" providerId="LiveId" clId="{9F007392-BD85-4442-A60B-AA75A226074D}" dt="2022-02-20T04:08:15.509" v="747" actId="208"/>
          <ac:spMkLst>
            <pc:docMk/>
            <pc:sldMk cId="1526655737" sldId="258"/>
            <ac:spMk id="8" creationId="{4F524085-BFD5-4D96-A1E2-8BB7111B42D2}"/>
          </ac:spMkLst>
        </pc:spChg>
        <pc:spChg chg="add mod">
          <ac:chgData name="sun.sun1105@outlook.jp" userId="39aa2d6d73886a19" providerId="LiveId" clId="{9F007392-BD85-4442-A60B-AA75A226074D}" dt="2022-02-20T04:08:59.060" v="764" actId="208"/>
          <ac:spMkLst>
            <pc:docMk/>
            <pc:sldMk cId="1526655737" sldId="258"/>
            <ac:spMk id="9" creationId="{606ED4F5-DB6E-4600-B32D-6F566A8C2862}"/>
          </ac:spMkLst>
        </pc:spChg>
        <pc:picChg chg="add mod modCrop">
          <ac:chgData name="sun.sun1105@outlook.jp" userId="39aa2d6d73886a19" providerId="LiveId" clId="{9F007392-BD85-4442-A60B-AA75A226074D}" dt="2022-02-20T04:07:24.837" v="721" actId="18131"/>
          <ac:picMkLst>
            <pc:docMk/>
            <pc:sldMk cId="1526655737" sldId="258"/>
            <ac:picMk id="5" creationId="{1889B2BB-2679-4AA0-A423-2A16D98B725D}"/>
          </ac:picMkLst>
        </pc:picChg>
      </pc:sldChg>
      <pc:sldChg chg="addSp modSp new mod">
        <pc:chgData name="sun.sun1105@outlook.jp" userId="39aa2d6d73886a19" providerId="LiveId" clId="{9F007392-BD85-4442-A60B-AA75A226074D}" dt="2022-02-20T04:29:24.549" v="1676" actId="20577"/>
        <pc:sldMkLst>
          <pc:docMk/>
          <pc:sldMk cId="87440111" sldId="259"/>
        </pc:sldMkLst>
        <pc:spChg chg="mod">
          <ac:chgData name="sun.sun1105@outlook.jp" userId="39aa2d6d73886a19" providerId="LiveId" clId="{9F007392-BD85-4442-A60B-AA75A226074D}" dt="2022-02-20T04:18:14.619" v="832" actId="1076"/>
          <ac:spMkLst>
            <pc:docMk/>
            <pc:sldMk cId="87440111" sldId="259"/>
            <ac:spMk id="2" creationId="{8080BFD9-3D9B-428C-89EC-66874F2FCC6D}"/>
          </ac:spMkLst>
        </pc:spChg>
        <pc:spChg chg="mod">
          <ac:chgData name="sun.sun1105@outlook.jp" userId="39aa2d6d73886a19" providerId="LiveId" clId="{9F007392-BD85-4442-A60B-AA75A226074D}" dt="2022-02-20T04:22:44.050" v="1556" actId="20577"/>
          <ac:spMkLst>
            <pc:docMk/>
            <pc:sldMk cId="87440111" sldId="259"/>
            <ac:spMk id="3" creationId="{FC3246A8-6D8F-4700-81B0-52CFAB98DFA6}"/>
          </ac:spMkLst>
        </pc:spChg>
        <pc:spChg chg="add mod">
          <ac:chgData name="sun.sun1105@outlook.jp" userId="39aa2d6d73886a19" providerId="LiveId" clId="{9F007392-BD85-4442-A60B-AA75A226074D}" dt="2022-02-20T04:26:18.902" v="1597" actId="1076"/>
          <ac:spMkLst>
            <pc:docMk/>
            <pc:sldMk cId="87440111" sldId="259"/>
            <ac:spMk id="6" creationId="{00DC9D06-B898-4782-9CEF-3DE40804FDB5}"/>
          </ac:spMkLst>
        </pc:spChg>
        <pc:spChg chg="add mod">
          <ac:chgData name="sun.sun1105@outlook.jp" userId="39aa2d6d73886a19" providerId="LiveId" clId="{9F007392-BD85-4442-A60B-AA75A226074D}" dt="2022-02-20T04:27:24.123" v="1623" actId="404"/>
          <ac:spMkLst>
            <pc:docMk/>
            <pc:sldMk cId="87440111" sldId="259"/>
            <ac:spMk id="7" creationId="{B2239D26-B296-4427-9F80-67CA959462D1}"/>
          </ac:spMkLst>
        </pc:spChg>
        <pc:spChg chg="add mod">
          <ac:chgData name="sun.sun1105@outlook.jp" userId="39aa2d6d73886a19" providerId="LiveId" clId="{9F007392-BD85-4442-A60B-AA75A226074D}" dt="2022-02-20T04:28:08.746" v="1662" actId="1076"/>
          <ac:spMkLst>
            <pc:docMk/>
            <pc:sldMk cId="87440111" sldId="259"/>
            <ac:spMk id="8" creationId="{ABE789A5-2B81-43BD-8718-F3F970A3F399}"/>
          </ac:spMkLst>
        </pc:spChg>
        <pc:spChg chg="add mod">
          <ac:chgData name="sun.sun1105@outlook.jp" userId="39aa2d6d73886a19" providerId="LiveId" clId="{9F007392-BD85-4442-A60B-AA75A226074D}" dt="2022-02-20T04:29:24.549" v="1676" actId="20577"/>
          <ac:spMkLst>
            <pc:docMk/>
            <pc:sldMk cId="87440111" sldId="259"/>
            <ac:spMk id="9" creationId="{251F71B2-3203-4D58-A122-892A5D7BA3B6}"/>
          </ac:spMkLst>
        </pc:spChg>
        <pc:picChg chg="add mod modCrop">
          <ac:chgData name="sun.sun1105@outlook.jp" userId="39aa2d6d73886a19" providerId="LiveId" clId="{9F007392-BD85-4442-A60B-AA75A226074D}" dt="2022-02-20T04:26:15.170" v="1596" actId="1076"/>
          <ac:picMkLst>
            <pc:docMk/>
            <pc:sldMk cId="87440111" sldId="259"/>
            <ac:picMk id="5" creationId="{9153CDB7-B954-42C1-9C45-E980B5887FB3}"/>
          </ac:picMkLst>
        </pc:picChg>
      </pc:sldChg>
      <pc:sldChg chg="addSp modSp new mod">
        <pc:chgData name="sun.sun1105@outlook.jp" userId="39aa2d6d73886a19" providerId="LiveId" clId="{9F007392-BD85-4442-A60B-AA75A226074D}" dt="2022-02-20T04:52:34.508" v="2880" actId="403"/>
        <pc:sldMkLst>
          <pc:docMk/>
          <pc:sldMk cId="4211301348" sldId="260"/>
        </pc:sldMkLst>
        <pc:spChg chg="mod">
          <ac:chgData name="sun.sun1105@outlook.jp" userId="39aa2d6d73886a19" providerId="LiveId" clId="{9F007392-BD85-4442-A60B-AA75A226074D}" dt="2022-02-20T04:52:34.508" v="2880" actId="403"/>
          <ac:spMkLst>
            <pc:docMk/>
            <pc:sldMk cId="4211301348" sldId="260"/>
            <ac:spMk id="2" creationId="{96E618B5-6843-4CD3-ACD7-D64C70655A40}"/>
          </ac:spMkLst>
        </pc:spChg>
        <pc:spChg chg="mod">
          <ac:chgData name="sun.sun1105@outlook.jp" userId="39aa2d6d73886a19" providerId="LiveId" clId="{9F007392-BD85-4442-A60B-AA75A226074D}" dt="2022-02-20T04:51:55.227" v="2874" actId="14100"/>
          <ac:spMkLst>
            <pc:docMk/>
            <pc:sldMk cId="4211301348" sldId="260"/>
            <ac:spMk id="3" creationId="{D1B800D5-2D65-4C21-8ABF-92180DFB43A4}"/>
          </ac:spMkLst>
        </pc:spChg>
        <pc:picChg chg="add mod">
          <ac:chgData name="sun.sun1105@outlook.jp" userId="39aa2d6d73886a19" providerId="LiveId" clId="{9F007392-BD85-4442-A60B-AA75A226074D}" dt="2022-02-20T04:51:59.826" v="2875" actId="1076"/>
          <ac:picMkLst>
            <pc:docMk/>
            <pc:sldMk cId="4211301348" sldId="260"/>
            <ac:picMk id="5" creationId="{1F26005E-9A69-4311-81C6-BC393A4A61D9}"/>
          </ac:picMkLst>
        </pc:picChg>
      </pc:sldChg>
      <pc:sldChg chg="addSp modSp new mod">
        <pc:chgData name="sun.sun1105@outlook.jp" userId="39aa2d6d73886a19" providerId="LiveId" clId="{9F007392-BD85-4442-A60B-AA75A226074D}" dt="2022-02-20T05:18:37.471" v="3943" actId="1076"/>
        <pc:sldMkLst>
          <pc:docMk/>
          <pc:sldMk cId="2577610886" sldId="261"/>
        </pc:sldMkLst>
        <pc:spChg chg="mod">
          <ac:chgData name="sun.sun1105@outlook.jp" userId="39aa2d6d73886a19" providerId="LiveId" clId="{9F007392-BD85-4442-A60B-AA75A226074D}" dt="2022-02-20T04:52:28.594" v="2879" actId="403"/>
          <ac:spMkLst>
            <pc:docMk/>
            <pc:sldMk cId="2577610886" sldId="261"/>
            <ac:spMk id="2" creationId="{656CC9AC-CA15-4A3C-BE7B-CA89C0DADDCF}"/>
          </ac:spMkLst>
        </pc:spChg>
        <pc:spChg chg="mod">
          <ac:chgData name="sun.sun1105@outlook.jp" userId="39aa2d6d73886a19" providerId="LiveId" clId="{9F007392-BD85-4442-A60B-AA75A226074D}" dt="2022-02-20T05:18:34.815" v="3942" actId="14100"/>
          <ac:spMkLst>
            <pc:docMk/>
            <pc:sldMk cId="2577610886" sldId="261"/>
            <ac:spMk id="3" creationId="{83C7B970-3787-478D-AC84-E79F949E82BE}"/>
          </ac:spMkLst>
        </pc:spChg>
        <pc:picChg chg="add mod">
          <ac:chgData name="sun.sun1105@outlook.jp" userId="39aa2d6d73886a19" providerId="LiveId" clId="{9F007392-BD85-4442-A60B-AA75A226074D}" dt="2022-02-20T05:18:37.471" v="3943" actId="1076"/>
          <ac:picMkLst>
            <pc:docMk/>
            <pc:sldMk cId="2577610886" sldId="261"/>
            <ac:picMk id="5" creationId="{1FC435C3-974E-4AAF-99FD-34316335529C}"/>
          </ac:picMkLst>
        </pc:picChg>
      </pc:sldChg>
      <pc:sldChg chg="addSp delSp modSp new mod">
        <pc:chgData name="sun.sun1105@outlook.jp" userId="39aa2d6d73886a19" providerId="LiveId" clId="{9F007392-BD85-4442-A60B-AA75A226074D}" dt="2022-02-20T05:30:57.975" v="5006" actId="478"/>
        <pc:sldMkLst>
          <pc:docMk/>
          <pc:sldMk cId="1651290977" sldId="262"/>
        </pc:sldMkLst>
        <pc:spChg chg="mod">
          <ac:chgData name="sun.sun1105@outlook.jp" userId="39aa2d6d73886a19" providerId="LiveId" clId="{9F007392-BD85-4442-A60B-AA75A226074D}" dt="2022-02-20T05:19:34.175" v="3957" actId="14100"/>
          <ac:spMkLst>
            <pc:docMk/>
            <pc:sldMk cId="1651290977" sldId="262"/>
            <ac:spMk id="2" creationId="{2E953778-FA9B-4EA4-B6F7-B10B1485201C}"/>
          </ac:spMkLst>
        </pc:spChg>
        <pc:spChg chg="mod">
          <ac:chgData name="sun.sun1105@outlook.jp" userId="39aa2d6d73886a19" providerId="LiveId" clId="{9F007392-BD85-4442-A60B-AA75A226074D}" dt="2022-02-20T05:30:52.046" v="5004" actId="20577"/>
          <ac:spMkLst>
            <pc:docMk/>
            <pc:sldMk cId="1651290977" sldId="262"/>
            <ac:spMk id="3" creationId="{C966AA8B-70FA-4EBB-AE4D-E12A74F6EFED}"/>
          </ac:spMkLst>
        </pc:spChg>
        <pc:picChg chg="add mod">
          <ac:chgData name="sun.sun1105@outlook.jp" userId="39aa2d6d73886a19" providerId="LiveId" clId="{9F007392-BD85-4442-A60B-AA75A226074D}" dt="2022-02-20T05:30:55.409" v="5005" actId="1076"/>
          <ac:picMkLst>
            <pc:docMk/>
            <pc:sldMk cId="1651290977" sldId="262"/>
            <ac:picMk id="5" creationId="{27E937F4-9047-4DF9-AF4C-E2B106399858}"/>
          </ac:picMkLst>
        </pc:picChg>
        <pc:picChg chg="add del mod">
          <ac:chgData name="sun.sun1105@outlook.jp" userId="39aa2d6d73886a19" providerId="LiveId" clId="{9F007392-BD85-4442-A60B-AA75A226074D}" dt="2022-02-20T05:30:57.975" v="5006" actId="478"/>
          <ac:picMkLst>
            <pc:docMk/>
            <pc:sldMk cId="1651290977" sldId="262"/>
            <ac:picMk id="7" creationId="{13B51EC0-BF54-4812-9668-78D14A4DCBC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05232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30365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4996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207715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142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248830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213081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06371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407886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303321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6571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05428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43057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47800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137031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5573C7-9720-41AC-820D-9869B1753B1A}" type="datetimeFigureOut">
              <a:rPr kumimoji="1" lang="ja-JP" altLang="en-US" smtClean="0"/>
              <a:t>2022/2/20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397137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5573C7-9720-41AC-820D-9869B1753B1A}" type="datetimeFigureOut">
              <a:rPr kumimoji="1" lang="ja-JP" altLang="en-US" smtClean="0"/>
              <a:t>2022/2/20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BF4579-101E-40E4-B4AE-B72819C2B192}" type="slidenum">
              <a:rPr kumimoji="1" lang="ja-JP" altLang="en-US" smtClean="0"/>
              <a:t>‹#›</a:t>
            </a:fld>
            <a:endParaRPr kumimoji="1" lang="ja-JP" altLang="en-US"/>
          </a:p>
        </p:txBody>
      </p:sp>
    </p:spTree>
    <p:extLst>
      <p:ext uri="{BB962C8B-B14F-4D97-AF65-F5344CB8AC3E}">
        <p14:creationId xmlns:p14="http://schemas.microsoft.com/office/powerpoint/2010/main" val="3067179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C1AB5-B639-4A14-A7FD-CC155682AD6F}"/>
              </a:ext>
            </a:extLst>
          </p:cNvPr>
          <p:cNvSpPr>
            <a:spLocks noGrp="1"/>
          </p:cNvSpPr>
          <p:nvPr>
            <p:ph type="title"/>
          </p:nvPr>
        </p:nvSpPr>
        <p:spPr>
          <a:xfrm>
            <a:off x="493571" y="367553"/>
            <a:ext cx="8596668" cy="672353"/>
          </a:xfrm>
        </p:spPr>
        <p:txBody>
          <a:bodyPr>
            <a:normAutofit fontScale="90000"/>
          </a:bodyPr>
          <a:lstStyle/>
          <a:p>
            <a:r>
              <a:rPr lang="ja-JP" altLang="en-US" dirty="0"/>
              <a:t>「ゆがみ」が身体に与える影響とは？</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DBC832E-2851-4973-A349-F69E33342C7E}"/>
              </a:ext>
            </a:extLst>
          </p:cNvPr>
          <p:cNvSpPr>
            <a:spLocks noGrp="1"/>
          </p:cNvSpPr>
          <p:nvPr>
            <p:ph idx="1"/>
          </p:nvPr>
        </p:nvSpPr>
        <p:spPr>
          <a:xfrm>
            <a:off x="677334" y="1246093"/>
            <a:ext cx="4217395" cy="4795269"/>
          </a:xfrm>
        </p:spPr>
        <p:txBody>
          <a:bodyPr>
            <a:normAutofit/>
          </a:bodyPr>
          <a:lstStyle/>
          <a:p>
            <a:pPr marL="0" indent="0">
              <a:buNone/>
            </a:pPr>
            <a:r>
              <a:rPr kumimoji="1" lang="ja-JP" altLang="en-US" sz="2400" dirty="0"/>
              <a:t>「ゆがみ」が生じた状態ということは左右対称から外れてしまう。</a:t>
            </a:r>
            <a:endParaRPr kumimoji="1" lang="en-US" altLang="ja-JP" sz="2400" dirty="0"/>
          </a:p>
          <a:p>
            <a:pPr marL="0" indent="0">
              <a:buNone/>
            </a:pPr>
            <a:endParaRPr lang="en-US" altLang="ja-JP" sz="2400" dirty="0"/>
          </a:p>
          <a:p>
            <a:pPr marL="0" indent="0">
              <a:buNone/>
            </a:pPr>
            <a:r>
              <a:rPr kumimoji="1" lang="ja-JP" altLang="en-US" sz="2400" dirty="0"/>
              <a:t>その状態で生活を続けると一部分だけストレスが生じやすくなる為</a:t>
            </a:r>
            <a:r>
              <a:rPr lang="ja-JP" altLang="en-US" sz="2400" dirty="0"/>
              <a:t>、疼痛に繋がります。</a:t>
            </a:r>
            <a:endParaRPr lang="en-US" altLang="ja-JP" sz="2400" dirty="0"/>
          </a:p>
          <a:p>
            <a:pPr marL="0" indent="0">
              <a:buNone/>
            </a:pPr>
            <a:endParaRPr kumimoji="1" lang="en-US" altLang="ja-JP" sz="2400" dirty="0"/>
          </a:p>
          <a:p>
            <a:pPr marL="0" indent="0">
              <a:buNone/>
            </a:pPr>
            <a:r>
              <a:rPr lang="ja-JP" altLang="en-US" sz="2400" dirty="0"/>
              <a:t>例えば右図では背骨のゆがみから腰にストレスがかかることを示しています。</a:t>
            </a:r>
            <a:endParaRPr kumimoji="1" lang="en-US" altLang="ja-JP" sz="2400" dirty="0"/>
          </a:p>
        </p:txBody>
      </p:sp>
      <p:pic>
        <p:nvPicPr>
          <p:cNvPr id="5" name="図 4">
            <a:extLst>
              <a:ext uri="{FF2B5EF4-FFF2-40B4-BE49-F238E27FC236}">
                <a16:creationId xmlns:a16="http://schemas.microsoft.com/office/drawing/2014/main" id="{600494D3-DD6B-4310-86D1-0E82975F6DA5}"/>
              </a:ext>
            </a:extLst>
          </p:cNvPr>
          <p:cNvPicPr>
            <a:picLocks noChangeAspect="1"/>
          </p:cNvPicPr>
          <p:nvPr/>
        </p:nvPicPr>
        <p:blipFill rotWithShape="1">
          <a:blip r:embed="rId2">
            <a:extLst>
              <a:ext uri="{28A0092B-C50C-407E-A947-70E740481C1C}">
                <a14:useLocalDpi xmlns:a14="http://schemas.microsoft.com/office/drawing/2010/main" val="0"/>
              </a:ext>
            </a:extLst>
          </a:blip>
          <a:srcRect l="10914" t="19347" r="14052" b="5359"/>
          <a:stretch/>
        </p:blipFill>
        <p:spPr>
          <a:xfrm>
            <a:off x="5262280" y="1425388"/>
            <a:ext cx="4886667" cy="4903694"/>
          </a:xfrm>
          <a:prstGeom prst="rect">
            <a:avLst/>
          </a:prstGeom>
        </p:spPr>
      </p:pic>
      <p:sp>
        <p:nvSpPr>
          <p:cNvPr id="7" name="爆発: 8 pt 6">
            <a:extLst>
              <a:ext uri="{FF2B5EF4-FFF2-40B4-BE49-F238E27FC236}">
                <a16:creationId xmlns:a16="http://schemas.microsoft.com/office/drawing/2014/main" id="{1FCB5962-1596-44DD-A387-5252407BC6D2}"/>
              </a:ext>
            </a:extLst>
          </p:cNvPr>
          <p:cNvSpPr/>
          <p:nvPr/>
        </p:nvSpPr>
        <p:spPr>
          <a:xfrm>
            <a:off x="7593106" y="4235823"/>
            <a:ext cx="1726155" cy="173382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疼痛</a:t>
            </a:r>
          </a:p>
        </p:txBody>
      </p:sp>
      <p:sp>
        <p:nvSpPr>
          <p:cNvPr id="8" name="矢印: 右 7">
            <a:extLst>
              <a:ext uri="{FF2B5EF4-FFF2-40B4-BE49-F238E27FC236}">
                <a16:creationId xmlns:a16="http://schemas.microsoft.com/office/drawing/2014/main" id="{ADEA49AC-1F52-443D-9633-832CBC3F725D}"/>
              </a:ext>
            </a:extLst>
          </p:cNvPr>
          <p:cNvSpPr/>
          <p:nvPr/>
        </p:nvSpPr>
        <p:spPr>
          <a:xfrm>
            <a:off x="6508377" y="2173941"/>
            <a:ext cx="2913528" cy="1676400"/>
          </a:xfrm>
          <a:prstGeom prst="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右に身体が曲がる</a:t>
            </a:r>
          </a:p>
        </p:txBody>
      </p:sp>
    </p:spTree>
    <p:extLst>
      <p:ext uri="{BB962C8B-B14F-4D97-AF65-F5344CB8AC3E}">
        <p14:creationId xmlns:p14="http://schemas.microsoft.com/office/powerpoint/2010/main" val="41567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F3721-2D3A-4E13-81E3-6E0A72946426}"/>
              </a:ext>
            </a:extLst>
          </p:cNvPr>
          <p:cNvSpPr>
            <a:spLocks noGrp="1"/>
          </p:cNvSpPr>
          <p:nvPr>
            <p:ph type="title"/>
          </p:nvPr>
        </p:nvSpPr>
        <p:spPr>
          <a:xfrm>
            <a:off x="677334" y="376518"/>
            <a:ext cx="7014384" cy="555812"/>
          </a:xfrm>
        </p:spPr>
        <p:txBody>
          <a:bodyPr>
            <a:normAutofit fontScale="90000"/>
          </a:bodyPr>
          <a:lstStyle/>
          <a:p>
            <a:r>
              <a:rPr kumimoji="1" lang="ja-JP" altLang="en-US" sz="3200" dirty="0"/>
              <a:t>「肩こり」が身体に与える影響とは？</a:t>
            </a:r>
          </a:p>
        </p:txBody>
      </p:sp>
      <p:sp>
        <p:nvSpPr>
          <p:cNvPr id="3" name="コンテンツ プレースホルダー 2">
            <a:extLst>
              <a:ext uri="{FF2B5EF4-FFF2-40B4-BE49-F238E27FC236}">
                <a16:creationId xmlns:a16="http://schemas.microsoft.com/office/drawing/2014/main" id="{A9230573-5545-4F9E-942E-E34C5B3A3DF4}"/>
              </a:ext>
            </a:extLst>
          </p:cNvPr>
          <p:cNvSpPr>
            <a:spLocks noGrp="1"/>
          </p:cNvSpPr>
          <p:nvPr>
            <p:ph idx="1"/>
          </p:nvPr>
        </p:nvSpPr>
        <p:spPr>
          <a:xfrm>
            <a:off x="677334" y="1111625"/>
            <a:ext cx="5203513" cy="4929738"/>
          </a:xfrm>
        </p:spPr>
        <p:txBody>
          <a:bodyPr>
            <a:normAutofit/>
          </a:bodyPr>
          <a:lstStyle/>
          <a:p>
            <a:pPr marL="0" indent="0">
              <a:buNone/>
            </a:pPr>
            <a:r>
              <a:rPr kumimoji="1" lang="ja-JP" altLang="en-US" sz="2400" dirty="0"/>
              <a:t>「肩こり」は主に頸部～肩甲骨周囲に付いている筋肉がこわばることで起きます。</a:t>
            </a:r>
            <a:endParaRPr kumimoji="1" lang="en-US" altLang="ja-JP" sz="2400" dirty="0"/>
          </a:p>
          <a:p>
            <a:pPr marL="0" indent="0">
              <a:buNone/>
            </a:pPr>
            <a:endParaRPr lang="en-US" altLang="ja-JP" sz="2400" dirty="0"/>
          </a:p>
          <a:p>
            <a:pPr marL="0" indent="0">
              <a:buNone/>
            </a:pPr>
            <a:r>
              <a:rPr kumimoji="1" lang="ja-JP" altLang="en-US" sz="2400" dirty="0"/>
              <a:t>筋肉同士は筋膜と言われる筋肉繊維を包む膜で繋がっている為、頭部に付いている筋肉にこわばりの影響を受けます。</a:t>
            </a:r>
            <a:endParaRPr kumimoji="1" lang="en-US" altLang="ja-JP" sz="2400" dirty="0"/>
          </a:p>
          <a:p>
            <a:pPr marL="0" indent="0">
              <a:buNone/>
            </a:pPr>
            <a:endParaRPr lang="en-US" altLang="ja-JP" sz="2400" dirty="0"/>
          </a:p>
          <a:p>
            <a:pPr marL="0" indent="0">
              <a:buNone/>
            </a:pPr>
            <a:r>
              <a:rPr kumimoji="1" lang="ja-JP" altLang="en-US" sz="2400" dirty="0"/>
              <a:t>結果、筋肉のこわばりから慢性的な頭痛が生じることもあります。</a:t>
            </a:r>
            <a:endParaRPr kumimoji="1" lang="en-US" altLang="ja-JP" sz="2400" dirty="0"/>
          </a:p>
          <a:p>
            <a:pPr marL="0" indent="0">
              <a:buNone/>
            </a:pPr>
            <a:endParaRPr kumimoji="1" lang="en-US" altLang="ja-JP" sz="2400" dirty="0"/>
          </a:p>
        </p:txBody>
      </p:sp>
      <p:pic>
        <p:nvPicPr>
          <p:cNvPr id="5" name="図 4">
            <a:extLst>
              <a:ext uri="{FF2B5EF4-FFF2-40B4-BE49-F238E27FC236}">
                <a16:creationId xmlns:a16="http://schemas.microsoft.com/office/drawing/2014/main" id="{1889B2BB-2679-4AA0-A423-2A16D98B725D}"/>
              </a:ext>
            </a:extLst>
          </p:cNvPr>
          <p:cNvPicPr>
            <a:picLocks noChangeAspect="1"/>
          </p:cNvPicPr>
          <p:nvPr/>
        </p:nvPicPr>
        <p:blipFill rotWithShape="1">
          <a:blip r:embed="rId2">
            <a:extLst>
              <a:ext uri="{28A0092B-C50C-407E-A947-70E740481C1C}">
                <a14:useLocalDpi xmlns:a14="http://schemas.microsoft.com/office/drawing/2010/main" val="0"/>
              </a:ext>
            </a:extLst>
          </a:blip>
          <a:srcRect t="5705" b="9679"/>
          <a:stretch/>
        </p:blipFill>
        <p:spPr>
          <a:xfrm>
            <a:off x="6589786" y="1255059"/>
            <a:ext cx="3773414" cy="4786304"/>
          </a:xfrm>
          <a:prstGeom prst="rect">
            <a:avLst/>
          </a:prstGeom>
        </p:spPr>
      </p:pic>
      <p:sp>
        <p:nvSpPr>
          <p:cNvPr id="7" name="楕円 6">
            <a:extLst>
              <a:ext uri="{FF2B5EF4-FFF2-40B4-BE49-F238E27FC236}">
                <a16:creationId xmlns:a16="http://schemas.microsoft.com/office/drawing/2014/main" id="{281CFCA1-0473-4EC7-A5FE-BD4CCC237BB2}"/>
              </a:ext>
            </a:extLst>
          </p:cNvPr>
          <p:cNvSpPr/>
          <p:nvPr/>
        </p:nvSpPr>
        <p:spPr>
          <a:xfrm>
            <a:off x="8157882" y="2509693"/>
            <a:ext cx="2106706" cy="113851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肩こり</a:t>
            </a:r>
          </a:p>
        </p:txBody>
      </p:sp>
      <p:sp>
        <p:nvSpPr>
          <p:cNvPr id="8" name="矢印: 左 7">
            <a:extLst>
              <a:ext uri="{FF2B5EF4-FFF2-40B4-BE49-F238E27FC236}">
                <a16:creationId xmlns:a16="http://schemas.microsoft.com/office/drawing/2014/main" id="{4F524085-BFD5-4D96-A1E2-8BB7111B42D2}"/>
              </a:ext>
            </a:extLst>
          </p:cNvPr>
          <p:cNvSpPr/>
          <p:nvPr/>
        </p:nvSpPr>
        <p:spPr>
          <a:xfrm rot="1686077">
            <a:off x="7382436" y="2293512"/>
            <a:ext cx="654424" cy="80724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爆発: 8 pt 8">
            <a:extLst>
              <a:ext uri="{FF2B5EF4-FFF2-40B4-BE49-F238E27FC236}">
                <a16:creationId xmlns:a16="http://schemas.microsoft.com/office/drawing/2014/main" id="{606ED4F5-DB6E-4600-B32D-6F566A8C2862}"/>
              </a:ext>
            </a:extLst>
          </p:cNvPr>
          <p:cNvSpPr/>
          <p:nvPr/>
        </p:nvSpPr>
        <p:spPr>
          <a:xfrm>
            <a:off x="6457256" y="816637"/>
            <a:ext cx="1515035" cy="1604683"/>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頭痛</a:t>
            </a:r>
          </a:p>
        </p:txBody>
      </p:sp>
    </p:spTree>
    <p:extLst>
      <p:ext uri="{BB962C8B-B14F-4D97-AF65-F5344CB8AC3E}">
        <p14:creationId xmlns:p14="http://schemas.microsoft.com/office/powerpoint/2010/main" val="152665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0BFD9-3D9B-428C-89EC-66874F2FCC6D}"/>
              </a:ext>
            </a:extLst>
          </p:cNvPr>
          <p:cNvSpPr>
            <a:spLocks noGrp="1"/>
          </p:cNvSpPr>
          <p:nvPr>
            <p:ph type="title"/>
          </p:nvPr>
        </p:nvSpPr>
        <p:spPr>
          <a:xfrm>
            <a:off x="569757" y="358588"/>
            <a:ext cx="6978525" cy="645459"/>
          </a:xfrm>
        </p:spPr>
        <p:txBody>
          <a:bodyPr>
            <a:normAutofit/>
          </a:bodyPr>
          <a:lstStyle/>
          <a:p>
            <a:r>
              <a:rPr kumimoji="1" lang="ja-JP" altLang="en-US" sz="3200" dirty="0"/>
              <a:t>「腰痛」が身体に与える影響とは？</a:t>
            </a:r>
          </a:p>
        </p:txBody>
      </p:sp>
      <p:sp>
        <p:nvSpPr>
          <p:cNvPr id="3" name="コンテンツ プレースホルダー 2">
            <a:extLst>
              <a:ext uri="{FF2B5EF4-FFF2-40B4-BE49-F238E27FC236}">
                <a16:creationId xmlns:a16="http://schemas.microsoft.com/office/drawing/2014/main" id="{FC3246A8-6D8F-4700-81B0-52CFAB98DFA6}"/>
              </a:ext>
            </a:extLst>
          </p:cNvPr>
          <p:cNvSpPr>
            <a:spLocks noGrp="1"/>
          </p:cNvSpPr>
          <p:nvPr>
            <p:ph idx="1"/>
          </p:nvPr>
        </p:nvSpPr>
        <p:spPr>
          <a:xfrm>
            <a:off x="677334" y="1004047"/>
            <a:ext cx="5131795" cy="5037315"/>
          </a:xfrm>
        </p:spPr>
        <p:txBody>
          <a:bodyPr>
            <a:normAutofit/>
          </a:bodyPr>
          <a:lstStyle/>
          <a:p>
            <a:pPr marL="0" indent="0">
              <a:buNone/>
            </a:pPr>
            <a:r>
              <a:rPr kumimoji="1" lang="ja-JP" altLang="en-US" sz="2400" dirty="0"/>
              <a:t>「腰痛」は筋肉のこわばりによるもの、背骨の歪みや軟部組織が神経に触れることで生じる腰痛があります。</a:t>
            </a:r>
            <a:endParaRPr kumimoji="1" lang="en-US" altLang="ja-JP" sz="2400" dirty="0"/>
          </a:p>
          <a:p>
            <a:pPr marL="0" indent="0">
              <a:buNone/>
            </a:pPr>
            <a:endParaRPr lang="en-US" altLang="ja-JP" sz="2400" dirty="0"/>
          </a:p>
          <a:p>
            <a:pPr marL="0" indent="0">
              <a:buNone/>
            </a:pPr>
            <a:r>
              <a:rPr kumimoji="1" lang="ja-JP" altLang="en-US" sz="2400" dirty="0"/>
              <a:t>筋肉による影響であれば筋肉をほぐす、日常生活の動き方を注意する等対策できます。</a:t>
            </a:r>
            <a:endParaRPr kumimoji="1" lang="en-US" altLang="ja-JP" sz="2400" dirty="0"/>
          </a:p>
          <a:p>
            <a:pPr marL="0" indent="0">
              <a:buNone/>
            </a:pPr>
            <a:endParaRPr lang="en-US" altLang="ja-JP" sz="2400" dirty="0"/>
          </a:p>
          <a:p>
            <a:pPr marL="0" indent="0">
              <a:buNone/>
            </a:pPr>
            <a:r>
              <a:rPr kumimoji="1" lang="ja-JP" altLang="en-US" sz="2400" dirty="0"/>
              <a:t>神経による影響であれば悪化すると脚の痺れや感覚障害、脚に力が入らない等の症状も生じることがあります。</a:t>
            </a:r>
            <a:endParaRPr kumimoji="1" lang="en-US" altLang="ja-JP" sz="2400" dirty="0"/>
          </a:p>
        </p:txBody>
      </p:sp>
      <p:pic>
        <p:nvPicPr>
          <p:cNvPr id="5" name="図 4">
            <a:extLst>
              <a:ext uri="{FF2B5EF4-FFF2-40B4-BE49-F238E27FC236}">
                <a16:creationId xmlns:a16="http://schemas.microsoft.com/office/drawing/2014/main" id="{9153CDB7-B954-42C1-9C45-E980B5887FB3}"/>
              </a:ext>
            </a:extLst>
          </p:cNvPr>
          <p:cNvPicPr>
            <a:picLocks noChangeAspect="1"/>
          </p:cNvPicPr>
          <p:nvPr/>
        </p:nvPicPr>
        <p:blipFill rotWithShape="1">
          <a:blip r:embed="rId2">
            <a:extLst>
              <a:ext uri="{28A0092B-C50C-407E-A947-70E740481C1C}">
                <a14:useLocalDpi xmlns:a14="http://schemas.microsoft.com/office/drawing/2010/main" val="0"/>
              </a:ext>
            </a:extLst>
          </a:blip>
          <a:srcRect l="62061" t="36663"/>
          <a:stretch/>
        </p:blipFill>
        <p:spPr>
          <a:xfrm>
            <a:off x="7273500" y="1165412"/>
            <a:ext cx="2801785" cy="5145742"/>
          </a:xfrm>
          <a:prstGeom prst="rect">
            <a:avLst/>
          </a:prstGeom>
        </p:spPr>
      </p:pic>
      <p:sp>
        <p:nvSpPr>
          <p:cNvPr id="6" name="爆発: 8 pt 5">
            <a:extLst>
              <a:ext uri="{FF2B5EF4-FFF2-40B4-BE49-F238E27FC236}">
                <a16:creationId xmlns:a16="http://schemas.microsoft.com/office/drawing/2014/main" id="{00DC9D06-B898-4782-9CEF-3DE40804FDB5}"/>
              </a:ext>
            </a:extLst>
          </p:cNvPr>
          <p:cNvSpPr/>
          <p:nvPr/>
        </p:nvSpPr>
        <p:spPr>
          <a:xfrm>
            <a:off x="7855162" y="502024"/>
            <a:ext cx="1638460" cy="1326776"/>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腰痛</a:t>
            </a:r>
          </a:p>
        </p:txBody>
      </p:sp>
      <p:sp>
        <p:nvSpPr>
          <p:cNvPr id="7" name="楕円 6">
            <a:extLst>
              <a:ext uri="{FF2B5EF4-FFF2-40B4-BE49-F238E27FC236}">
                <a16:creationId xmlns:a16="http://schemas.microsoft.com/office/drawing/2014/main" id="{B2239D26-B296-4427-9F80-67CA959462D1}"/>
              </a:ext>
            </a:extLst>
          </p:cNvPr>
          <p:cNvSpPr/>
          <p:nvPr/>
        </p:nvSpPr>
        <p:spPr>
          <a:xfrm>
            <a:off x="6938682" y="3429000"/>
            <a:ext cx="1219200" cy="9368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dirty="0">
                <a:solidFill>
                  <a:schemeClr val="tx1"/>
                </a:solidFill>
              </a:rPr>
              <a:t>痺れ</a:t>
            </a:r>
          </a:p>
        </p:txBody>
      </p:sp>
      <p:sp>
        <p:nvSpPr>
          <p:cNvPr id="8" name="楕円 7">
            <a:extLst>
              <a:ext uri="{FF2B5EF4-FFF2-40B4-BE49-F238E27FC236}">
                <a16:creationId xmlns:a16="http://schemas.microsoft.com/office/drawing/2014/main" id="{ABE789A5-2B81-43BD-8718-F3F970A3F399}"/>
              </a:ext>
            </a:extLst>
          </p:cNvPr>
          <p:cNvSpPr/>
          <p:nvPr/>
        </p:nvSpPr>
        <p:spPr>
          <a:xfrm>
            <a:off x="9154000" y="3951195"/>
            <a:ext cx="1219200" cy="9368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dirty="0">
                <a:solidFill>
                  <a:schemeClr val="tx1"/>
                </a:solidFill>
              </a:rPr>
              <a:t>感覚障害</a:t>
            </a:r>
          </a:p>
        </p:txBody>
      </p:sp>
      <p:sp>
        <p:nvSpPr>
          <p:cNvPr id="9" name="楕円 8">
            <a:extLst>
              <a:ext uri="{FF2B5EF4-FFF2-40B4-BE49-F238E27FC236}">
                <a16:creationId xmlns:a16="http://schemas.microsoft.com/office/drawing/2014/main" id="{251F71B2-3203-4D58-A122-892A5D7BA3B6}"/>
              </a:ext>
            </a:extLst>
          </p:cNvPr>
          <p:cNvSpPr/>
          <p:nvPr/>
        </p:nvSpPr>
        <p:spPr>
          <a:xfrm>
            <a:off x="7273500" y="4870077"/>
            <a:ext cx="1219200" cy="9368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dirty="0">
                <a:solidFill>
                  <a:schemeClr val="tx1"/>
                </a:solidFill>
              </a:rPr>
              <a:t>脱力</a:t>
            </a:r>
          </a:p>
        </p:txBody>
      </p:sp>
    </p:spTree>
    <p:extLst>
      <p:ext uri="{BB962C8B-B14F-4D97-AF65-F5344CB8AC3E}">
        <p14:creationId xmlns:p14="http://schemas.microsoft.com/office/powerpoint/2010/main" val="8744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618B5-6843-4CD3-ACD7-D64C70655A40}"/>
              </a:ext>
            </a:extLst>
          </p:cNvPr>
          <p:cNvSpPr>
            <a:spLocks noGrp="1"/>
          </p:cNvSpPr>
          <p:nvPr>
            <p:ph type="title"/>
          </p:nvPr>
        </p:nvSpPr>
        <p:spPr>
          <a:xfrm>
            <a:off x="677334" y="609600"/>
            <a:ext cx="7632948" cy="762000"/>
          </a:xfrm>
        </p:spPr>
        <p:txBody>
          <a:bodyPr>
            <a:normAutofit fontScale="90000"/>
          </a:bodyPr>
          <a:lstStyle/>
          <a:p>
            <a:r>
              <a:rPr kumimoji="1" lang="ja-JP" altLang="en-US" dirty="0"/>
              <a:t>「脱力」とは？</a:t>
            </a:r>
            <a:br>
              <a:rPr kumimoji="1" lang="en-US" altLang="ja-JP" dirty="0"/>
            </a:br>
            <a:r>
              <a:rPr kumimoji="1" lang="en-US" altLang="ja-JP" sz="2200" dirty="0">
                <a:solidFill>
                  <a:schemeClr val="tx1"/>
                </a:solidFill>
              </a:rPr>
              <a:t>※</a:t>
            </a:r>
            <a:r>
              <a:rPr kumimoji="1" lang="ja-JP" altLang="en-US" sz="2200" dirty="0">
                <a:solidFill>
                  <a:schemeClr val="tx1"/>
                </a:solidFill>
              </a:rPr>
              <a:t>ここの脱力とは前スライドの脱力と意味が異なります。</a:t>
            </a:r>
            <a:endParaRPr kumimoji="1" lang="ja-JP" altLang="en-US" sz="3200" dirty="0">
              <a:solidFill>
                <a:schemeClr val="tx1"/>
              </a:solidFill>
            </a:endParaRPr>
          </a:p>
        </p:txBody>
      </p:sp>
      <p:sp>
        <p:nvSpPr>
          <p:cNvPr id="3" name="コンテンツ プレースホルダー 2">
            <a:extLst>
              <a:ext uri="{FF2B5EF4-FFF2-40B4-BE49-F238E27FC236}">
                <a16:creationId xmlns:a16="http://schemas.microsoft.com/office/drawing/2014/main" id="{D1B800D5-2D65-4C21-8ABF-92180DFB43A4}"/>
              </a:ext>
            </a:extLst>
          </p:cNvPr>
          <p:cNvSpPr>
            <a:spLocks noGrp="1"/>
          </p:cNvSpPr>
          <p:nvPr>
            <p:ph idx="1"/>
          </p:nvPr>
        </p:nvSpPr>
        <p:spPr>
          <a:xfrm>
            <a:off x="677334" y="1801906"/>
            <a:ext cx="7355042" cy="4239456"/>
          </a:xfrm>
        </p:spPr>
        <p:txBody>
          <a:bodyPr>
            <a:normAutofit/>
          </a:bodyPr>
          <a:lstStyle/>
          <a:p>
            <a:pPr marL="0" indent="0">
              <a:buNone/>
            </a:pPr>
            <a:r>
              <a:rPr lang="ja-JP" altLang="en-US" sz="2400" dirty="0"/>
              <a:t>人は筋肉を収縮させて手足など、身体全体を使って姿勢を保持したり、動いたりします。</a:t>
            </a:r>
            <a:endParaRPr lang="en-US" altLang="ja-JP" sz="2400" dirty="0"/>
          </a:p>
          <a:p>
            <a:pPr marL="0" indent="0">
              <a:buNone/>
            </a:pPr>
            <a:endParaRPr lang="en-US" altLang="ja-JP" sz="2400" dirty="0"/>
          </a:p>
          <a:p>
            <a:pPr marL="0" indent="0">
              <a:buNone/>
            </a:pPr>
            <a:r>
              <a:rPr lang="ja-JP" altLang="en-US" sz="2400" dirty="0"/>
              <a:t>収縮している筋肉は通常、緩みますが収縮した状態からチカラを抜くことができず、こわばってしまう人もいます。</a:t>
            </a:r>
            <a:endParaRPr lang="en-US" altLang="ja-JP" sz="2400" dirty="0"/>
          </a:p>
          <a:p>
            <a:pPr marL="0" indent="0">
              <a:buNone/>
            </a:pPr>
            <a:endParaRPr lang="en-US" altLang="ja-JP" sz="2400" dirty="0"/>
          </a:p>
          <a:p>
            <a:pPr marL="0" indent="0">
              <a:buNone/>
            </a:pPr>
            <a:r>
              <a:rPr lang="ja-JP" altLang="en-US" sz="2400" dirty="0"/>
              <a:t>脱力とは筋肉の収縮を取り除き、緩んだ状態。身体全体をリラックスした状態を指します。</a:t>
            </a:r>
            <a:endParaRPr lang="en-US" altLang="ja-JP" sz="2400" dirty="0"/>
          </a:p>
        </p:txBody>
      </p:sp>
      <p:pic>
        <p:nvPicPr>
          <p:cNvPr id="5" name="図 4">
            <a:extLst>
              <a:ext uri="{FF2B5EF4-FFF2-40B4-BE49-F238E27FC236}">
                <a16:creationId xmlns:a16="http://schemas.microsoft.com/office/drawing/2014/main" id="{1F26005E-9A69-4311-81C6-BC393A4A6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282" y="3172655"/>
            <a:ext cx="2789661" cy="2868707"/>
          </a:xfrm>
          <a:prstGeom prst="rect">
            <a:avLst/>
          </a:prstGeom>
        </p:spPr>
      </p:pic>
    </p:spTree>
    <p:extLst>
      <p:ext uri="{BB962C8B-B14F-4D97-AF65-F5344CB8AC3E}">
        <p14:creationId xmlns:p14="http://schemas.microsoft.com/office/powerpoint/2010/main" val="421130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CC9AC-CA15-4A3C-BE7B-CA89C0DADDCF}"/>
              </a:ext>
            </a:extLst>
          </p:cNvPr>
          <p:cNvSpPr>
            <a:spLocks noGrp="1"/>
          </p:cNvSpPr>
          <p:nvPr>
            <p:ph type="title"/>
          </p:nvPr>
        </p:nvSpPr>
        <p:spPr/>
        <p:txBody>
          <a:bodyPr>
            <a:normAutofit/>
          </a:bodyPr>
          <a:lstStyle/>
          <a:p>
            <a:r>
              <a:rPr kumimoji="1" lang="ja-JP" altLang="en-US" sz="3200" dirty="0"/>
              <a:t>脱力の「歴史」について</a:t>
            </a:r>
          </a:p>
        </p:txBody>
      </p:sp>
      <p:sp>
        <p:nvSpPr>
          <p:cNvPr id="3" name="コンテンツ プレースホルダー 2">
            <a:extLst>
              <a:ext uri="{FF2B5EF4-FFF2-40B4-BE49-F238E27FC236}">
                <a16:creationId xmlns:a16="http://schemas.microsoft.com/office/drawing/2014/main" id="{83C7B970-3787-478D-AC84-E79F949E82BE}"/>
              </a:ext>
            </a:extLst>
          </p:cNvPr>
          <p:cNvSpPr>
            <a:spLocks noGrp="1"/>
          </p:cNvSpPr>
          <p:nvPr>
            <p:ph idx="1"/>
          </p:nvPr>
        </p:nvSpPr>
        <p:spPr>
          <a:xfrm>
            <a:off x="677334" y="1272989"/>
            <a:ext cx="8170831" cy="4768374"/>
          </a:xfrm>
        </p:spPr>
        <p:txBody>
          <a:bodyPr>
            <a:normAutofit/>
          </a:bodyPr>
          <a:lstStyle/>
          <a:p>
            <a:pPr marL="0" indent="0">
              <a:buNone/>
            </a:pPr>
            <a:r>
              <a:rPr lang="ja-JP" altLang="en-US" sz="2400" dirty="0"/>
              <a:t>昔は脱力の重要性は考えられておらず、チカラを抜くことはむしろダメなことと言われていました。</a:t>
            </a:r>
            <a:endParaRPr lang="en-US" altLang="ja-JP" sz="2400" dirty="0"/>
          </a:p>
          <a:p>
            <a:pPr marL="0" indent="0">
              <a:buNone/>
            </a:pPr>
            <a:endParaRPr lang="en-US" altLang="ja-JP" sz="2400" dirty="0"/>
          </a:p>
          <a:p>
            <a:pPr marL="0" indent="0">
              <a:buNone/>
            </a:pPr>
            <a:r>
              <a:rPr lang="ja-JP" altLang="en-US" sz="2400" dirty="0"/>
              <a:t>しかし、近年ではスポーツ界、音楽演奏においても脱力した状態から動き出す方がパフォーマンスを向上させることが言われています。</a:t>
            </a:r>
            <a:endParaRPr lang="en-US" altLang="ja-JP" sz="2400" dirty="0"/>
          </a:p>
          <a:p>
            <a:pPr marL="0" indent="0">
              <a:buNone/>
            </a:pPr>
            <a:endParaRPr lang="en-US" altLang="ja-JP" sz="2400" dirty="0"/>
          </a:p>
          <a:p>
            <a:pPr marL="0" indent="0">
              <a:buNone/>
            </a:pPr>
            <a:r>
              <a:rPr lang="ja-JP" altLang="en-US" sz="2400" dirty="0"/>
              <a:t>そして、現在では脱力することは日常生活を送る人にも重要であり、身体の不調を治す効果としてクリニックや整体院などにも脱力を目的とした施術が多く取り入れられるようになりました。</a:t>
            </a:r>
            <a:endParaRPr lang="en-US" altLang="ja-JP" sz="2400" dirty="0"/>
          </a:p>
        </p:txBody>
      </p:sp>
      <p:pic>
        <p:nvPicPr>
          <p:cNvPr id="5" name="図 4">
            <a:extLst>
              <a:ext uri="{FF2B5EF4-FFF2-40B4-BE49-F238E27FC236}">
                <a16:creationId xmlns:a16="http://schemas.microsoft.com/office/drawing/2014/main" id="{1FC435C3-974E-4AAF-99FD-343163355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567" y="4615227"/>
            <a:ext cx="2793005" cy="1990016"/>
          </a:xfrm>
          <a:prstGeom prst="rect">
            <a:avLst/>
          </a:prstGeom>
        </p:spPr>
      </p:pic>
    </p:spTree>
    <p:extLst>
      <p:ext uri="{BB962C8B-B14F-4D97-AF65-F5344CB8AC3E}">
        <p14:creationId xmlns:p14="http://schemas.microsoft.com/office/powerpoint/2010/main" val="257761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3778-FA9B-4EA4-B6F7-B10B1485201C}"/>
              </a:ext>
            </a:extLst>
          </p:cNvPr>
          <p:cNvSpPr>
            <a:spLocks noGrp="1"/>
          </p:cNvSpPr>
          <p:nvPr>
            <p:ph type="title"/>
          </p:nvPr>
        </p:nvSpPr>
        <p:spPr>
          <a:xfrm>
            <a:off x="677334" y="609600"/>
            <a:ext cx="8596668" cy="690282"/>
          </a:xfrm>
        </p:spPr>
        <p:txBody>
          <a:bodyPr/>
          <a:lstStyle/>
          <a:p>
            <a:r>
              <a:rPr kumimoji="1" lang="ja-JP" altLang="en-US" sz="3600" dirty="0"/>
              <a:t>脱力の「効果」について</a:t>
            </a:r>
            <a:endParaRPr kumimoji="1" lang="ja-JP" altLang="en-US" dirty="0"/>
          </a:p>
        </p:txBody>
      </p:sp>
      <p:sp>
        <p:nvSpPr>
          <p:cNvPr id="3" name="コンテンツ プレースホルダー 2">
            <a:extLst>
              <a:ext uri="{FF2B5EF4-FFF2-40B4-BE49-F238E27FC236}">
                <a16:creationId xmlns:a16="http://schemas.microsoft.com/office/drawing/2014/main" id="{C966AA8B-70FA-4EBB-AE4D-E12A74F6EFED}"/>
              </a:ext>
            </a:extLst>
          </p:cNvPr>
          <p:cNvSpPr>
            <a:spLocks noGrp="1"/>
          </p:cNvSpPr>
          <p:nvPr>
            <p:ph idx="1"/>
          </p:nvPr>
        </p:nvSpPr>
        <p:spPr>
          <a:xfrm>
            <a:off x="677334" y="1299882"/>
            <a:ext cx="8152901" cy="4948517"/>
          </a:xfrm>
        </p:spPr>
        <p:txBody>
          <a:bodyPr>
            <a:normAutofit/>
          </a:bodyPr>
          <a:lstStyle/>
          <a:p>
            <a:pPr marL="0" indent="0">
              <a:buNone/>
            </a:pPr>
            <a:r>
              <a:rPr lang="ja-JP" altLang="en-US" sz="2400" dirty="0"/>
              <a:t>脱力することで筋肉のこわばりを取り除くことができます。筋肉のこわばりが取れれば、身体が軽くなるだけではなく、様々な効果を得ることができます。</a:t>
            </a:r>
            <a:endParaRPr lang="en-US" altLang="ja-JP" sz="2400" dirty="0"/>
          </a:p>
          <a:p>
            <a:pPr marL="0" indent="0">
              <a:buNone/>
            </a:pPr>
            <a:endParaRPr lang="en-US" altLang="ja-JP" sz="2400" dirty="0"/>
          </a:p>
          <a:p>
            <a:pPr marL="0" indent="0">
              <a:buNone/>
            </a:pPr>
            <a:r>
              <a:rPr lang="ja-JP" altLang="en-US" sz="2400" dirty="0"/>
              <a:t>歪んでいた姿勢の修正、筋肉由来による疼痛改善など身体の不調を改善することが可能となります。</a:t>
            </a:r>
            <a:endParaRPr lang="en-US" altLang="ja-JP" sz="2400" dirty="0"/>
          </a:p>
          <a:p>
            <a:pPr marL="0" indent="0">
              <a:buNone/>
            </a:pPr>
            <a:endParaRPr lang="en-US" altLang="ja-JP" sz="2400" dirty="0"/>
          </a:p>
          <a:p>
            <a:pPr marL="0" indent="0">
              <a:buNone/>
            </a:pPr>
            <a:r>
              <a:rPr lang="ja-JP" altLang="en-US" sz="2400" dirty="0"/>
              <a:t>また、スポーツにおいては身体が動かしやすくなったり、楽器演奏者であれば、呼吸がしやすくなり演奏がしやすくなるなどの効果も期待できます。</a:t>
            </a:r>
            <a:endParaRPr lang="en-US" altLang="ja-JP" sz="2400" dirty="0"/>
          </a:p>
          <a:p>
            <a:pPr marL="0" indent="0">
              <a:buNone/>
            </a:pPr>
            <a:endParaRPr kumimoji="1" lang="en-US" altLang="ja-JP" sz="2400" dirty="0"/>
          </a:p>
          <a:p>
            <a:pPr marL="0" indent="0">
              <a:buNone/>
            </a:pPr>
            <a:endParaRPr kumimoji="1" lang="ja-JP" altLang="en-US" sz="2400" dirty="0"/>
          </a:p>
        </p:txBody>
      </p:sp>
      <p:pic>
        <p:nvPicPr>
          <p:cNvPr id="5" name="図 4">
            <a:extLst>
              <a:ext uri="{FF2B5EF4-FFF2-40B4-BE49-F238E27FC236}">
                <a16:creationId xmlns:a16="http://schemas.microsoft.com/office/drawing/2014/main" id="{27E937F4-9047-4DF9-AF4C-E2B10639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989" y="3617259"/>
            <a:ext cx="3191435" cy="3105867"/>
          </a:xfrm>
          <a:prstGeom prst="rect">
            <a:avLst/>
          </a:prstGeom>
        </p:spPr>
      </p:pic>
    </p:spTree>
    <p:extLst>
      <p:ext uri="{BB962C8B-B14F-4D97-AF65-F5344CB8AC3E}">
        <p14:creationId xmlns:p14="http://schemas.microsoft.com/office/powerpoint/2010/main" val="165129097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109</TotalTime>
  <Words>537</Words>
  <Application>Microsoft Office PowerPoint</Application>
  <PresentationFormat>ワイド画面</PresentationFormat>
  <Paragraphs>44</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Arial</vt:lpstr>
      <vt:lpstr>Trebuchet MS</vt:lpstr>
      <vt:lpstr>Wingdings 3</vt:lpstr>
      <vt:lpstr>ファセット</vt:lpstr>
      <vt:lpstr>「ゆがみ」が身体に与える影響とは？ </vt:lpstr>
      <vt:lpstr>「肩こり」が身体に与える影響とは？</vt:lpstr>
      <vt:lpstr>「腰痛」が身体に与える影響とは？</vt:lpstr>
      <vt:lpstr>「脱力」とは？ ※ここの脱力とは前スライドの脱力と意味が異なります。</vt:lpstr>
      <vt:lpstr>脱力の「歴史」について</vt:lpstr>
      <vt:lpstr>脱力の「効果」について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sun.sun1105@outlook.jp</dc:creator>
  <cp:lastModifiedBy>sun.sun1105@outlook.jp</cp:lastModifiedBy>
  <cp:revision>9</cp:revision>
  <dcterms:created xsi:type="dcterms:W3CDTF">2022-02-20T03:41:52Z</dcterms:created>
  <dcterms:modified xsi:type="dcterms:W3CDTF">2022-02-20T05:31:29Z</dcterms:modified>
</cp:coreProperties>
</file>